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1" r:id="rId8"/>
    <p:sldId id="264" r:id="rId9"/>
    <p:sldId id="26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2" y="11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3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09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53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9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53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1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6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7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30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64604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12786-C450-4DF9-ABA3-A9866BD29D8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91D87-AE07-4B56-A2BD-50E87B6033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2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 idx="0"/>
          </p:nvPr>
        </p:nvSpPr>
        <p:spPr>
          <a:xfrm>
            <a:off x="3777673" y="1921401"/>
            <a:ext cx="6916681" cy="224155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defRPr/>
            </a:pPr>
            <a:r>
              <a:rPr lang="en-US" altLang="ko-KR" sz="7200">
                <a:latin typeface="Noto Sans KR SemiBold"/>
                <a:ea typeface="Noto Sans KR SemiBold"/>
              </a:rPr>
              <a:t>Github Clone </a:t>
            </a:r>
            <a:r>
              <a:rPr lang="en-US" altLang="ko-KR" sz="6600">
                <a:latin typeface="Noto Sans KR SemiBold"/>
                <a:ea typeface="Noto Sans KR SemiBold"/>
              </a:rPr>
              <a:t>Codeboard</a:t>
            </a:r>
            <a:endParaRPr lang="ko-KR" altLang="en-US" sz="6600">
              <a:latin typeface="Noto Sans KR SemiBold"/>
              <a:ea typeface="Noto Sans KR SemiBold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6336146" y="4255312"/>
            <a:ext cx="4358208" cy="90251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>
                <a:latin typeface="Noto Sans KR SemiBold"/>
                <a:ea typeface="Noto Sans KR SemiBold"/>
              </a:rPr>
              <a:t>3</a:t>
            </a:r>
            <a:r>
              <a:rPr lang="ko-KR" altLang="en-US">
                <a:latin typeface="Noto Sans KR SemiBold"/>
                <a:ea typeface="Noto Sans KR SemiBold"/>
              </a:rPr>
              <a:t>조</a:t>
            </a:r>
            <a:r>
              <a:rPr lang="en-US" altLang="ko-KR">
                <a:latin typeface="Noto Sans KR SemiBold"/>
                <a:ea typeface="Noto Sans KR SemiBold"/>
              </a:rPr>
              <a:t> </a:t>
            </a:r>
            <a:r>
              <a:rPr lang="ko-KR" altLang="en-US">
                <a:latin typeface="Noto Sans KR SemiBold"/>
                <a:ea typeface="Noto Sans KR SemiBold"/>
              </a:rPr>
              <a:t>조은경 오동용 노수빈</a:t>
            </a:r>
            <a:r>
              <a:rPr lang="en-US" altLang="ko-KR">
                <a:latin typeface="Noto Sans KR SemiBold"/>
                <a:ea typeface="Noto Sans KR SemiBold"/>
              </a:rPr>
              <a:t> </a:t>
            </a:r>
            <a:r>
              <a:rPr lang="ko-KR" altLang="en-US">
                <a:latin typeface="Noto Sans KR SemiBold"/>
                <a:ea typeface="Noto Sans KR SemiBold"/>
              </a:rPr>
              <a:t>금보성</a:t>
            </a:r>
            <a:endParaRPr lang="ko-KR" altLang="en-US">
              <a:latin typeface="Noto Sans KR SemiBold"/>
              <a:ea typeface="Noto Sans KR Semi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965269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Noto Sans KR SemiBold"/>
              <a:ea typeface="Noto Sans KR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2965269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462" y="685801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altLang="ko-KR" sz="4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043658" y="1252082"/>
            <a:ext cx="5310969" cy="7961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4093" y="1388552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</a:t>
            </a:r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개요</a:t>
            </a:r>
            <a:endParaRPr lang="ko-KR" altLang="en-US" sz="28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43658" y="3623354"/>
            <a:ext cx="5310969" cy="7961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02998" y="3759510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altLang="ko-KR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 영상</a:t>
            </a:r>
            <a:endParaRPr lang="en-US" altLang="ko-KR" sz="28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43653" y="4808990"/>
            <a:ext cx="5310969" cy="7961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8108" y="4945459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 </a:t>
            </a:r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 및 개선사항</a:t>
            </a:r>
            <a:endParaRPr lang="ko-KR" altLang="en-US" sz="28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43669" y="2437718"/>
            <a:ext cx="5310969" cy="7961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4093" y="2574187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en-US" altLang="ko-KR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상세</a:t>
            </a:r>
            <a:endParaRPr lang="ko-KR" altLang="en-US" sz="28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1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05125" y="3714402"/>
            <a:ext cx="44326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Github</a:t>
            </a:r>
            <a:r>
              <a:rPr lang="ko-KR" altLang="en-US" sz="24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모티브로</a:t>
            </a:r>
            <a:endParaRPr lang="en-US" altLang="ko-KR" sz="24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코드를 업로드하고 </a:t>
            </a:r>
            <a:r>
              <a:rPr lang="ko-KR" altLang="en-US" sz="24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리뷰할</a:t>
            </a:r>
            <a:r>
              <a:rPr lang="ko-KR" altLang="en-US" sz="24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 있는</a:t>
            </a:r>
            <a:endParaRPr lang="en-US" altLang="ko-KR" sz="24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웹 커뮤니티 </a:t>
            </a:r>
            <a:r>
              <a:rPr lang="ko-KR" altLang="en-US" sz="24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94433" y="430281"/>
            <a:ext cx="3302581" cy="796159"/>
            <a:chOff x="394433" y="430281"/>
            <a:chExt cx="3302581" cy="79615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394433" y="430281"/>
              <a:ext cx="3302581" cy="79615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6905" y="505194"/>
              <a:ext cx="2837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프로젝트 개요</a:t>
              </a:r>
              <a:endParaRPr lang="ko-KR" altLang="en-US" sz="360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85849" y="2513224"/>
            <a:ext cx="2524617" cy="2524617"/>
            <a:chOff x="3298286" y="2476279"/>
            <a:chExt cx="2524617" cy="2524617"/>
          </a:xfrm>
        </p:grpSpPr>
        <p:sp>
          <p:nvSpPr>
            <p:cNvPr id="6" name="타원 5"/>
            <p:cNvSpPr/>
            <p:nvPr/>
          </p:nvSpPr>
          <p:spPr>
            <a:xfrm>
              <a:off x="3592945" y="2715491"/>
              <a:ext cx="2013528" cy="2059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8286" y="2476279"/>
              <a:ext cx="2524617" cy="2524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8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4433" y="430281"/>
            <a:ext cx="3302581" cy="796159"/>
            <a:chOff x="394433" y="430281"/>
            <a:chExt cx="3302581" cy="7961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94433" y="430281"/>
              <a:ext cx="3302581" cy="79615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6905" y="505194"/>
              <a:ext cx="2837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프로젝트 개요</a:t>
              </a:r>
              <a:endParaRPr lang="ko-KR" altLang="en-US" sz="360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4" y="1440872"/>
            <a:ext cx="8825808" cy="49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4433" y="430281"/>
            <a:ext cx="3302581" cy="796159"/>
            <a:chOff x="394433" y="430281"/>
            <a:chExt cx="3302581" cy="79615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94433" y="430281"/>
              <a:ext cx="3302581" cy="79615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6905" y="505194"/>
              <a:ext cx="2837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프로젝트 개요</a:t>
              </a:r>
              <a:endParaRPr lang="ko-KR" altLang="en-US" sz="360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04" y="1440872"/>
            <a:ext cx="8621928" cy="49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0289" y="2102841"/>
            <a:ext cx="2034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글 작성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수정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일별 게시물 통계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코드박스 구현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4433" y="430281"/>
            <a:ext cx="3302581" cy="796159"/>
            <a:chOff x="394433" y="430281"/>
            <a:chExt cx="3302581" cy="796159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394433" y="430281"/>
              <a:ext cx="3302581" cy="79615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905" y="505194"/>
              <a:ext cx="28376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프로젝트 상세</a:t>
              </a:r>
              <a:endParaRPr lang="ko-KR" altLang="en-US" sz="360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1946142" y="1737593"/>
            <a:ext cx="2297461" cy="2046755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609957" y="4135330"/>
            <a:ext cx="2297461" cy="2046755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46142" y="4135330"/>
            <a:ext cx="2297461" cy="2046755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09958" y="1737592"/>
            <a:ext cx="2297461" cy="2046755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01533" y="497404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2496" y="2437802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r>
              <a:rPr lang="en-US" altLang="ko-KR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수정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38945" y="4974041"/>
            <a:ext cx="15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코드박스 구현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2868" y="2437803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메인 페이지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일별 게시물 통계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20033" y="4743208"/>
            <a:ext cx="2696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코드박스 </a:t>
            </a:r>
            <a:r>
              <a:rPr lang="ko-KR" altLang="en-US" sz="16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다크모드</a:t>
            </a:r>
            <a:r>
              <a:rPr lang="ko-KR" altLang="en-US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ON/OFF</a:t>
            </a:r>
            <a:endParaRPr lang="en-US" altLang="ko-KR" sz="16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6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6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코멘트 추가</a:t>
            </a:r>
            <a:r>
              <a:rPr lang="en-US" altLang="ko-KR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endParaRPr lang="en-US" altLang="ko-KR" sz="16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검색 기능</a:t>
            </a:r>
            <a:endParaRPr lang="en-US" altLang="ko-KR" sz="16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99561" y="1566261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목표했던 기능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26341" y="4298961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부가 기능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76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83" y="1645729"/>
            <a:ext cx="7993421" cy="473026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94434" y="430281"/>
            <a:ext cx="4223748" cy="7961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905" y="505194"/>
            <a:ext cx="379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 영상</a:t>
            </a:r>
            <a:endParaRPr lang="ko-KR" altLang="en-US" sz="36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7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217" y="0"/>
            <a:ext cx="11585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492531" y="2488299"/>
            <a:ext cx="4955861" cy="3628722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6793" y="2488299"/>
            <a:ext cx="4955861" cy="3628722"/>
          </a:xfrm>
          <a:prstGeom prst="roundRect">
            <a:avLst/>
          </a:prstGeom>
          <a:solidFill>
            <a:srgbClr val="C9D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4433" y="430281"/>
            <a:ext cx="4059326" cy="796159"/>
            <a:chOff x="394433" y="430281"/>
            <a:chExt cx="4059326" cy="796159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94433" y="430281"/>
              <a:ext cx="4059326" cy="79615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0782" y="505194"/>
              <a:ext cx="3366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결과 및 개선사항</a:t>
              </a:r>
              <a:endParaRPr lang="ko-KR" altLang="en-US" sz="360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883201" y="1920942"/>
            <a:ext cx="102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</a:t>
            </a:r>
            <a:endParaRPr lang="ko-KR" alt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1463" y="1920942"/>
            <a:ext cx="2277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개선사항</a:t>
            </a:r>
            <a:endParaRPr lang="ko-KR" alt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4048" y="2563718"/>
            <a:ext cx="4541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DB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와 연동해 로그인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회원가입 구현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차트로 일별 글 개수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통계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글쓰기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수정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삭제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/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검색 기능 구현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댓글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기능 구현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코드박스 </a:t>
            </a:r>
            <a:r>
              <a:rPr lang="ko-KR" altLang="en-US" sz="2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다크모드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ON/OFF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9786" y="2563718"/>
            <a:ext cx="4541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작성 및 </a:t>
            </a:r>
            <a:r>
              <a:rPr lang="ko-KR" altLang="en-US" sz="2200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편집창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코드박스 </a:t>
            </a:r>
            <a:r>
              <a:rPr lang="en-US" altLang="ko-KR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UI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구현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작성자만 </a:t>
            </a:r>
            <a:r>
              <a:rPr lang="ko-KR" altLang="en-US" sz="22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게시글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및 </a:t>
            </a:r>
            <a:r>
              <a:rPr lang="ko-KR" altLang="en-US" sz="22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댓글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삭제 가능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 정보 조회 및 수정</a:t>
            </a:r>
            <a:r>
              <a:rPr lang="en-US" altLang="ko-KR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탈퇴 기능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게시글</a:t>
            </a:r>
            <a:r>
              <a:rPr lang="ko-KR" altLang="en-US" sz="2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카테고리화</a:t>
            </a:r>
            <a:endParaRPr lang="en-US" altLang="ko-KR" sz="2200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200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디테일에서 다음 글 선택 가능</a:t>
            </a:r>
            <a:endParaRPr lang="en-US" altLang="ko-KR" sz="22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47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</ep:Words>
  <ep:PresentationFormat>와이드스크린</ep:PresentationFormat>
  <ep:Paragraphs>38</ep:Paragraphs>
  <ep:Slides>9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Github Clone Codeboard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2023-08-11T00:44:27.000</dcterms:created>
  <dc:creator>Admin</dc:creator>
  <cp:lastModifiedBy>Admin</cp:lastModifiedBy>
  <dcterms:modified xsi:type="dcterms:W3CDTF">2023-09-07T07:41:19.002</dcterms:modified>
  <cp:revision>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